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76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148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249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36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76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77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102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58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34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8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61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A766F-2CC9-4F12-94D5-AB95A21355DF}" type="datetimeFigureOut">
              <a:rPr lang="ru-RU" smtClean="0"/>
              <a:t>18.09.2015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15848-8680-4C22-822F-A7F9AEB704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54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93518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Системы мощения и благоустройство территории</a:t>
            </a:r>
          </a:p>
          <a:p>
            <a:pPr algn="ctr"/>
            <a:r>
              <a:rPr lang="ru-RU" sz="24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Специальное предложение для Крыма!</a:t>
            </a:r>
            <a:endParaRPr lang="ru-RU" sz="2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182593"/>
            <a:ext cx="12192000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ru-RU" dirty="0" smtClean="0">
                <a:solidFill>
                  <a:srgbClr val="002060"/>
                </a:solidFill>
                <a:latin typeface="Comic Sans MS" panose="030F0702030302020204" pitchFamily="66" charset="0"/>
                <a:cs typeface="Times New Roman" panose="02020603050405020304" pitchFamily="18" charset="0"/>
              </a:rPr>
              <a:t>Архитектурно-реставрационная мастерская «Посад 2000»</a:t>
            </a:r>
            <a:endParaRPr lang="ru-RU" dirty="0">
              <a:solidFill>
                <a:srgbClr val="002060"/>
              </a:solidFill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92" y="1055242"/>
            <a:ext cx="6512017" cy="50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8536" y="1257300"/>
            <a:ext cx="1055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фонтаны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611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8082" y="1226127"/>
            <a:ext cx="999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эпилог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649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Вас приветствует творческий коллектив архитектурно-реставрационной мастерской «Посад 2000»!</a:t>
            </a:r>
            <a:endParaRPr lang="ru-RU" sz="2800" b="1" dirty="0">
              <a:solidFill>
                <a:srgbClr val="00206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246910"/>
            <a:ext cx="1219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Comic Sans MS" panose="030F0702030302020204" pitchFamily="66" charset="0"/>
              </a:rPr>
              <a:t>Более полутора десятка лет</a:t>
            </a:r>
            <a:r>
              <a:rPr lang="ru-RU" dirty="0" smtClean="0">
                <a:latin typeface="Comic Sans MS" panose="030F0702030302020204" pitchFamily="66" charset="0"/>
              </a:rPr>
              <a:t> наша компания </a:t>
            </a:r>
            <a:r>
              <a:rPr lang="ru-RU" dirty="0" smtClean="0">
                <a:latin typeface="Comic Sans MS" panose="030F0702030302020204" pitchFamily="66" charset="0"/>
              </a:rPr>
              <a:t>занимаемся </a:t>
            </a:r>
            <a:r>
              <a:rPr lang="ru-RU" dirty="0">
                <a:latin typeface="Comic Sans MS" panose="030F0702030302020204" pitchFamily="66" charset="0"/>
              </a:rPr>
              <a:t>мощением и благоустройством </a:t>
            </a:r>
            <a:r>
              <a:rPr lang="ru-RU" dirty="0" smtClean="0">
                <a:latin typeface="Comic Sans MS" panose="030F0702030302020204" pitchFamily="66" charset="0"/>
              </a:rPr>
              <a:t>территорий, </a:t>
            </a:r>
            <a:r>
              <a:rPr lang="ru-RU" dirty="0">
                <a:latin typeface="Comic Sans MS" panose="030F0702030302020204" pitchFamily="66" charset="0"/>
              </a:rPr>
              <a:t>производством </a:t>
            </a:r>
            <a:r>
              <a:rPr lang="ru-RU" dirty="0" smtClean="0">
                <a:latin typeface="Comic Sans MS" panose="030F0702030302020204" pitchFamily="66" charset="0"/>
              </a:rPr>
              <a:t>и реставрацией изделий из искусственного камня. </a:t>
            </a:r>
            <a:endParaRPr lang="ru-RU" dirty="0">
              <a:latin typeface="Comic Sans MS" panose="030F0702030302020204" pitchFamily="66" charset="0"/>
            </a:endParaRPr>
          </a:p>
          <a:p>
            <a:pPr algn="ctr"/>
            <a:r>
              <a:rPr lang="ru-RU" dirty="0" smtClean="0">
                <a:latin typeface="Comic Sans MS" panose="030F0702030302020204" pitchFamily="66" charset="0"/>
              </a:rPr>
              <a:t>Мы </a:t>
            </a:r>
            <a:r>
              <a:rPr lang="ru-RU" dirty="0" smtClean="0">
                <a:latin typeface="Comic Sans MS" panose="030F0702030302020204" pitchFamily="66" charset="0"/>
              </a:rPr>
              <a:t>не ограничиваемся укладкой брусчатки, а полностью оформляем территорию – изготавливаем и устанавливаем декоративный бортовой камень, </a:t>
            </a:r>
            <a:r>
              <a:rPr lang="ru-RU" dirty="0" smtClean="0">
                <a:latin typeface="Comic Sans MS" panose="030F0702030302020204" pitchFamily="66" charset="0"/>
              </a:rPr>
              <a:t>лавки</a:t>
            </a:r>
            <a:r>
              <a:rPr lang="ru-RU" dirty="0" smtClean="0">
                <a:latin typeface="Comic Sans MS" panose="030F0702030302020204" pitchFamily="66" charset="0"/>
              </a:rPr>
              <a:t>, урны, клумбы и цветочницы, вазоны по </a:t>
            </a:r>
            <a:r>
              <a:rPr lang="ru-RU" dirty="0">
                <a:latin typeface="Comic Sans MS" panose="030F0702030302020204" pitchFamily="66" charset="0"/>
              </a:rPr>
              <a:t>о</a:t>
            </a:r>
            <a:r>
              <a:rPr lang="ru-RU" dirty="0" smtClean="0">
                <a:latin typeface="Comic Sans MS" panose="030F0702030302020204" pitchFamily="66" charset="0"/>
              </a:rPr>
              <a:t>ригинальным </a:t>
            </a:r>
            <a:r>
              <a:rPr lang="ru-RU" dirty="0" smtClean="0">
                <a:latin typeface="Comic Sans MS" panose="030F0702030302020204" pitchFamily="66" charset="0"/>
              </a:rPr>
              <a:t>проектам в том числе с логотипом заказчика.</a:t>
            </a:r>
            <a:endParaRPr lang="ru-RU" dirty="0" smtClean="0">
              <a:latin typeface="Comic Sans MS" panose="030F0702030302020204" pitchFamily="66" charset="0"/>
            </a:endParaRPr>
          </a:p>
          <a:p>
            <a:pPr algn="ctr"/>
            <a:r>
              <a:rPr lang="ru-RU" dirty="0">
                <a:latin typeface="Comic Sans MS" panose="030F0702030302020204" pitchFamily="66" charset="0"/>
              </a:rPr>
              <a:t>М</a:t>
            </a:r>
            <a:r>
              <a:rPr lang="ru-RU" dirty="0" smtClean="0">
                <a:latin typeface="Comic Sans MS" panose="030F0702030302020204" pitchFamily="66" charset="0"/>
              </a:rPr>
              <a:t>ы </a:t>
            </a:r>
            <a:r>
              <a:rPr lang="ru-RU" dirty="0" smtClean="0">
                <a:latin typeface="Comic Sans MS" panose="030F0702030302020204" pitchFamily="66" charset="0"/>
              </a:rPr>
              <a:t>не замыкаемся на типовых решениях – в нашей библиотеке форм свыше 500 наименований</a:t>
            </a:r>
            <a:r>
              <a:rPr lang="ru-RU" dirty="0" smtClean="0">
                <a:latin typeface="Comic Sans MS" panose="030F0702030302020204" pitchFamily="66" charset="0"/>
              </a:rPr>
              <a:t>.</a:t>
            </a:r>
          </a:p>
          <a:p>
            <a:pPr algn="ctr"/>
            <a:r>
              <a:rPr lang="ru-RU" dirty="0">
                <a:latin typeface="Comic Sans MS" panose="030F0702030302020204" pitchFamily="66" charset="0"/>
              </a:rPr>
              <a:t>Красивая, ухоженная территория Вашей гостиницы привлечет к Вам больше клиентов!</a:t>
            </a:r>
          </a:p>
          <a:p>
            <a:pPr algn="ctr"/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3270537"/>
            <a:ext cx="11648208" cy="3400425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2294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18" y="597477"/>
            <a:ext cx="8347364" cy="62605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43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Система мощения «Старый Арбат»</a:t>
            </a:r>
            <a:endParaRPr lang="ru-RU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06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30" y="620856"/>
            <a:ext cx="8220941" cy="6165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03909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Система мощения «</a:t>
            </a:r>
            <a:r>
              <a:rPr lang="ru-RU" sz="2800" b="1" dirty="0" err="1" smtClean="0">
                <a:solidFill>
                  <a:srgbClr val="7030A0"/>
                </a:solidFill>
                <a:latin typeface="Comic Sans MS" panose="030F0702030302020204" pitchFamily="66" charset="0"/>
              </a:rPr>
              <a:t>Рэтро</a:t>
            </a:r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-камень»</a:t>
            </a:r>
            <a:endParaRPr lang="ru-RU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254" y="2138268"/>
            <a:ext cx="3657600" cy="48768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38" y="2134149"/>
            <a:ext cx="3897779" cy="2923334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2" y="4119"/>
            <a:ext cx="5667632" cy="387288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001" y="4218545"/>
            <a:ext cx="2390259" cy="239025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317" y="450009"/>
            <a:ext cx="123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5" y="634431"/>
            <a:ext cx="9508230" cy="62235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1121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Система мощения «</a:t>
            </a:r>
            <a:r>
              <a:rPr lang="ru-RU" sz="2800" b="1" dirty="0" err="1" smtClean="0">
                <a:solidFill>
                  <a:srgbClr val="7030A0"/>
                </a:solidFill>
                <a:latin typeface="Comic Sans MS" panose="030F0702030302020204" pitchFamily="66" charset="0"/>
              </a:rPr>
              <a:t>Эшер</a:t>
            </a:r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»</a:t>
            </a:r>
            <a:endParaRPr lang="ru-RU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22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508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В нашей библиотеке форм всегда найдется камень для мощения на </a:t>
            </a:r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любой</a:t>
            </a:r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 </a:t>
            </a:r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вкус</a:t>
            </a:r>
            <a:endParaRPr lang="ru-RU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3" y="1047319"/>
            <a:ext cx="1666875" cy="16668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0" y="2990420"/>
            <a:ext cx="1666875" cy="16668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8" y="4933519"/>
            <a:ext cx="1666875" cy="16668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50" y="1047314"/>
            <a:ext cx="1666875" cy="166687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242" y="2990420"/>
            <a:ext cx="1666875" cy="166687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244" y="4933517"/>
            <a:ext cx="1666875" cy="16668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130" y="1047316"/>
            <a:ext cx="1666875" cy="166687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96" y="1057704"/>
            <a:ext cx="1666875" cy="166687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14" y="2990420"/>
            <a:ext cx="1666875" cy="166687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83" y="2980029"/>
            <a:ext cx="1666875" cy="16668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01" y="4923134"/>
            <a:ext cx="1666875" cy="166687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87" y="4933517"/>
            <a:ext cx="1666875" cy="166687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461" y="1057704"/>
            <a:ext cx="1666875" cy="1666875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19" y="1057705"/>
            <a:ext cx="1666875" cy="1666875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845" y="2969638"/>
            <a:ext cx="1666875" cy="166687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119" y="2969635"/>
            <a:ext cx="1666875" cy="166687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37" y="4933520"/>
            <a:ext cx="1666875" cy="166687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09" y="4923125"/>
            <a:ext cx="16668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2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145473"/>
            <a:ext cx="121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7030A0"/>
                </a:solidFill>
                <a:latin typeface="Comic Sans MS" panose="030F0702030302020204" pitchFamily="66" charset="0"/>
              </a:rPr>
              <a:t>Эко-мощение – тенденция последних лет</a:t>
            </a:r>
            <a:endParaRPr lang="ru-RU" sz="2800" b="1" dirty="0">
              <a:solidFill>
                <a:srgbClr val="7030A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04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145" y="1381991"/>
            <a:ext cx="10993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Кластеры, бордюры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810185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4607</TotalTime>
  <Words>148</Words>
  <Application>Microsoft Office PowerPoint</Application>
  <PresentationFormat>Широкоэкранный</PresentationFormat>
  <Paragraphs>16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Comic Sans MS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Админ</cp:lastModifiedBy>
  <cp:revision>27</cp:revision>
  <dcterms:created xsi:type="dcterms:W3CDTF">2015-09-09T14:39:50Z</dcterms:created>
  <dcterms:modified xsi:type="dcterms:W3CDTF">2015-09-19T15:22:39Z</dcterms:modified>
</cp:coreProperties>
</file>